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9" Type="http://schemas.openxmlformats.org/officeDocument/2006/relationships/tags" Target="tags/tag1.xml"/><Relationship Id="rId128" Type="http://schemas.openxmlformats.org/officeDocument/2006/relationships/tableStyles" Target="tableStyles.xml"/><Relationship Id="rId127" Type="http://schemas.openxmlformats.org/officeDocument/2006/relationships/viewProps" Target="viewProps.xml"/><Relationship Id="rId126" Type="http://schemas.openxmlformats.org/officeDocument/2006/relationships/presProps" Target="presProps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333375"/>
            <a:ext cx="8496300" cy="6191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7470" y="852170"/>
            <a:ext cx="9496425" cy="515302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542925"/>
            <a:ext cx="9753600" cy="57721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1009650"/>
            <a:ext cx="9248775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1770" y="290195"/>
            <a:ext cx="9267825" cy="627697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825" y="1581150"/>
            <a:ext cx="1042035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825" y="490220"/>
            <a:ext cx="10420350" cy="58769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435" y="135255"/>
            <a:ext cx="8848725" cy="2695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55" y="2830830"/>
            <a:ext cx="8248650" cy="399097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28575"/>
            <a:ext cx="912495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3560" y="93980"/>
            <a:ext cx="8839835" cy="666940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545" y="1724025"/>
            <a:ext cx="9820275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245" y="1095375"/>
            <a:ext cx="10048875" cy="4667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680720"/>
            <a:ext cx="9505950" cy="549592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125" y="638175"/>
            <a:ext cx="10191750" cy="55816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" y="614045"/>
            <a:ext cx="9858375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685800"/>
            <a:ext cx="958215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120" y="756920"/>
            <a:ext cx="9001125" cy="534352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620" y="756920"/>
            <a:ext cx="9382125" cy="534352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175" y="61595"/>
            <a:ext cx="10153650" cy="673417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720" y="57150"/>
            <a:ext cx="10067925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419100"/>
            <a:ext cx="9439275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566420"/>
            <a:ext cx="948690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95" y="571500"/>
            <a:ext cx="9553575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745" y="695325"/>
            <a:ext cx="9667875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356870"/>
            <a:ext cx="9229725" cy="614362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245" y="290195"/>
            <a:ext cx="9286875" cy="627697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030" y="251460"/>
            <a:ext cx="7647940" cy="635508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170180"/>
            <a:ext cx="8713470" cy="6517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333375"/>
            <a:ext cx="9467850" cy="6191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600075"/>
            <a:ext cx="946785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8420" y="490220"/>
            <a:ext cx="9534525" cy="5876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1370" y="704850"/>
            <a:ext cx="8048625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615" y="144780"/>
            <a:ext cx="8486775" cy="2390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15" y="2847975"/>
            <a:ext cx="935355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5025" y="328295"/>
            <a:ext cx="7981950" cy="6200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2915" y="193040"/>
            <a:ext cx="8726170" cy="64712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442595"/>
            <a:ext cx="10277475" cy="59721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480695"/>
            <a:ext cx="8991600" cy="58959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476250"/>
            <a:ext cx="9525000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745" y="461645"/>
            <a:ext cx="9667875" cy="59340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2133600"/>
            <a:ext cx="923925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2475"/>
          <a:stretch>
            <a:fillRect/>
          </a:stretch>
        </p:blipFill>
        <p:spPr>
          <a:xfrm>
            <a:off x="1543050" y="1430655"/>
            <a:ext cx="9105900" cy="46602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875" y="733425"/>
            <a:ext cx="8858250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304800"/>
            <a:ext cx="992505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9045" y="0"/>
            <a:ext cx="7153275" cy="5295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" y="5408930"/>
            <a:ext cx="865822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461645"/>
            <a:ext cx="9448800" cy="59340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0" y="347345"/>
            <a:ext cx="8801100" cy="6162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820" y="1528445"/>
            <a:ext cx="9991725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99695"/>
            <a:ext cx="10096500" cy="66579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245" y="66675"/>
            <a:ext cx="10048875" cy="6724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720" y="733425"/>
            <a:ext cx="9305925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95" y="1257300"/>
            <a:ext cx="9553575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0" y="542925"/>
            <a:ext cx="8801100" cy="57721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0725" y="937895"/>
            <a:ext cx="821055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0" y="223520"/>
            <a:ext cx="9715500" cy="64103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1190625"/>
            <a:ext cx="9324975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525" y="266700"/>
            <a:ext cx="9886950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625" y="0"/>
            <a:ext cx="8877300" cy="2343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0" y="2881630"/>
            <a:ext cx="2695575" cy="1562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60" y="2343150"/>
            <a:ext cx="6105525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352425"/>
            <a:ext cx="9829800" cy="61531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375" y="586105"/>
            <a:ext cx="4724400" cy="5686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065" y="117475"/>
            <a:ext cx="4338955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225" y="1480820"/>
            <a:ext cx="935355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261620"/>
            <a:ext cx="9829800" cy="63341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352425"/>
            <a:ext cx="9572625" cy="61531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4975" y="861695"/>
            <a:ext cx="878205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581025"/>
            <a:ext cx="9696450" cy="56959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876300"/>
            <a:ext cx="10239375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795" y="394970"/>
            <a:ext cx="8867775" cy="60674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" y="280670"/>
            <a:ext cx="9858375" cy="62960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920" y="1480820"/>
            <a:ext cx="991552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745" y="685800"/>
            <a:ext cx="966787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1728470"/>
            <a:ext cx="9620250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928370"/>
            <a:ext cx="10144125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720" y="394970"/>
            <a:ext cx="9305925" cy="60674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875" y="1528445"/>
            <a:ext cx="885825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0" y="619125"/>
            <a:ext cx="9105900" cy="56197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245" y="1223645"/>
            <a:ext cx="9286875" cy="44100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0" y="766445"/>
            <a:ext cx="9220200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095" y="933450"/>
            <a:ext cx="940117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9445" y="404495"/>
            <a:ext cx="8372475" cy="60483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657225"/>
            <a:ext cx="9696450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745" y="1071245"/>
            <a:ext cx="9667875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845" y="299720"/>
            <a:ext cx="9591675" cy="625792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620" y="447675"/>
            <a:ext cx="9382125" cy="59626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0" y="114300"/>
            <a:ext cx="9067800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7945" y="1190625"/>
            <a:ext cx="9515475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520" y="328295"/>
            <a:ext cx="9458325" cy="62007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695" y="290195"/>
            <a:ext cx="9705975" cy="62769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920" y="895350"/>
            <a:ext cx="9915525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890270"/>
            <a:ext cx="8477250" cy="50768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518795"/>
            <a:ext cx="9601200" cy="58197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4595" y="433070"/>
            <a:ext cx="9782175" cy="59912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" y="371475"/>
            <a:ext cx="9858375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495300"/>
            <a:ext cx="964882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495300"/>
            <a:ext cx="962977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695" y="252095"/>
            <a:ext cx="970597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9960" y="0"/>
            <a:ext cx="2314575" cy="2333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609600"/>
            <a:ext cx="719137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" y="3194050"/>
            <a:ext cx="9296400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745" y="328295"/>
            <a:ext cx="9667875" cy="62007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275" y="280670"/>
            <a:ext cx="10077450" cy="62960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120" y="309245"/>
            <a:ext cx="9763125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1233170"/>
            <a:ext cx="9258300" cy="43910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23825"/>
            <a:ext cx="9505950" cy="66103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76200"/>
            <a:ext cx="89535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325" y="442595"/>
            <a:ext cx="9277350" cy="59721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7520" y="375920"/>
            <a:ext cx="8696325" cy="61055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0545" y="914400"/>
            <a:ext cx="60102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9920" y="1671320"/>
            <a:ext cx="8391525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5720" y="1238250"/>
            <a:ext cx="7019925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8470" y="1099820"/>
            <a:ext cx="8734425" cy="465772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1476375"/>
            <a:ext cx="8772525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8580" y="1017905"/>
            <a:ext cx="9352280" cy="453580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870" y="185420"/>
            <a:ext cx="8429625" cy="648652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1638300"/>
            <a:ext cx="9648825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070" y="809625"/>
            <a:ext cx="9801225" cy="5238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320" y="733425"/>
            <a:ext cx="9610725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285750"/>
            <a:ext cx="962025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75" y="1076325"/>
            <a:ext cx="10001250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425" y="447675"/>
            <a:ext cx="9201150" cy="59626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9895" y="671195"/>
            <a:ext cx="8791575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0" y="737870"/>
            <a:ext cx="9563100" cy="53816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809625"/>
            <a:ext cx="9582150" cy="52387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600075"/>
            <a:ext cx="954405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280670"/>
            <a:ext cx="9601200" cy="629602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690" y="0"/>
            <a:ext cx="9391650" cy="2066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45" y="2185035"/>
            <a:ext cx="639127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270" y="747395"/>
            <a:ext cx="8886825" cy="53625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ThlNDJiNzMyMmI4OWQ1NDI1YzE0ZTFjNTVhZTk5MW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0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 chen</dc:creator>
  <cp:lastModifiedBy>Gerin Tang</cp:lastModifiedBy>
  <cp:revision>106</cp:revision>
  <dcterms:created xsi:type="dcterms:W3CDTF">2023-08-09T12:44:00Z</dcterms:created>
  <dcterms:modified xsi:type="dcterms:W3CDTF">2024-10-08T12:25:27Z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2052-12.1.0.18276</vt:lpwstr>
  </property>
</Properties>
</file>